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72" y="13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0D4A-5146-4327-BE6F-6EBC2E7050C2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65D38-4001-43AF-8085-16B9C3E6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044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0D4A-5146-4327-BE6F-6EBC2E7050C2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65D38-4001-43AF-8085-16B9C3E6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011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0D4A-5146-4327-BE6F-6EBC2E7050C2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65D38-4001-43AF-8085-16B9C3E6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650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0D4A-5146-4327-BE6F-6EBC2E7050C2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65D38-4001-43AF-8085-16B9C3E6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281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0D4A-5146-4327-BE6F-6EBC2E7050C2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65D38-4001-43AF-8085-16B9C3E6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181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0D4A-5146-4327-BE6F-6EBC2E7050C2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65D38-4001-43AF-8085-16B9C3E6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84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0D4A-5146-4327-BE6F-6EBC2E7050C2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65D38-4001-43AF-8085-16B9C3E6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147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0D4A-5146-4327-BE6F-6EBC2E7050C2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65D38-4001-43AF-8085-16B9C3E6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3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0D4A-5146-4327-BE6F-6EBC2E7050C2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65D38-4001-43AF-8085-16B9C3E6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06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0D4A-5146-4327-BE6F-6EBC2E7050C2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65D38-4001-43AF-8085-16B9C3E6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373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0D4A-5146-4327-BE6F-6EBC2E7050C2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65D38-4001-43AF-8085-16B9C3E6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70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A0D4A-5146-4327-BE6F-6EBC2E7050C2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65D38-4001-43AF-8085-16B9C3E6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246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1729740" y="1883563"/>
            <a:ext cx="0" cy="23622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1676400" y="4233430"/>
            <a:ext cx="5638800" cy="101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28800" y="42435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248711" y="42435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668622" y="42435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088533" y="42435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508444" y="42435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928355" y="42435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348266" y="42435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768177" y="42435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188088" y="424867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9</a:t>
            </a:r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5607999" y="42435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10</a:t>
            </a:r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144928" y="425143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11</a:t>
            </a:r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6681855" y="42334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12</a:t>
            </a:r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1729740" y="2227130"/>
            <a:ext cx="5451180" cy="1706989"/>
          </a:xfrm>
          <a:custGeom>
            <a:avLst/>
            <a:gdLst>
              <a:gd name="connsiteX0" fmla="*/ 0 w 6478074"/>
              <a:gd name="connsiteY0" fmla="*/ 142583 h 1706989"/>
              <a:gd name="connsiteX1" fmla="*/ 643944 w 6478074"/>
              <a:gd name="connsiteY1" fmla="*/ 129704 h 1706989"/>
              <a:gd name="connsiteX2" fmla="*/ 2485623 w 6478074"/>
              <a:gd name="connsiteY2" fmla="*/ 1520622 h 1706989"/>
              <a:gd name="connsiteX3" fmla="*/ 4932609 w 6478074"/>
              <a:gd name="connsiteY3" fmla="*/ 1559259 h 1706989"/>
              <a:gd name="connsiteX4" fmla="*/ 6478074 w 6478074"/>
              <a:gd name="connsiteY4" fmla="*/ 284250 h 170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78074" h="1706989">
                <a:moveTo>
                  <a:pt x="0" y="142583"/>
                </a:moveTo>
                <a:cubicBezTo>
                  <a:pt x="114837" y="21307"/>
                  <a:pt x="229674" y="-99969"/>
                  <a:pt x="643944" y="129704"/>
                </a:cubicBezTo>
                <a:cubicBezTo>
                  <a:pt x="1058214" y="359377"/>
                  <a:pt x="1770846" y="1282363"/>
                  <a:pt x="2485623" y="1520622"/>
                </a:cubicBezTo>
                <a:cubicBezTo>
                  <a:pt x="3200400" y="1758881"/>
                  <a:pt x="4267201" y="1765321"/>
                  <a:pt x="4932609" y="1559259"/>
                </a:cubicBezTo>
                <a:cubicBezTo>
                  <a:pt x="5598018" y="1353197"/>
                  <a:pt x="6216204" y="370109"/>
                  <a:pt x="6478074" y="284250"/>
                </a:cubicBezTo>
              </a:path>
            </a:pathLst>
          </a:cu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1729740" y="2240009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173989" y="2514600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660772" y="2939361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135636" y="3505200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589722" y="3733800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023192" y="3870960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472083" y="3918879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926169" y="3918879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354445" y="3870960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786205" y="3733800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6240291" y="3352800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6726834" y="2743200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856348" y="4639580"/>
            <a:ext cx="983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Month</a:t>
            </a:r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 rot="16200000">
            <a:off x="969718" y="2745652"/>
            <a:ext cx="983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Rate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167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14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Johnson &amp; Johnson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Schuemie, Martijn [JRDNL]</dc:creator>
  <cp:lastModifiedBy>Schuemie, Martijn [JRDNL]</cp:lastModifiedBy>
  <cp:revision>2</cp:revision>
  <dcterms:created xsi:type="dcterms:W3CDTF">2015-11-24T08:28:23Z</dcterms:created>
  <dcterms:modified xsi:type="dcterms:W3CDTF">2015-11-24T08:40:39Z</dcterms:modified>
</cp:coreProperties>
</file>