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6" r:id="rId2"/>
  </p:sldMaster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125" d="100"/>
          <a:sy n="125" d="100"/>
        </p:scale>
        <p:origin x="1688" y="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16/02/2025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F4DE563-991F-EE08-DC18-4D8EBD4155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F2BA899A-A0D4-959E-CDAB-F0C2724CD8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16/02/2025</a:t>
            </a:fld>
            <a:endParaRPr lang="en-GB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683ECBF4-C283-6739-27AD-2B759B6B3E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0B7CD7C0-C0FE-C48E-9D69-E5878710EE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  <p:sp>
        <p:nvSpPr>
          <p:cNvPr id="9" name="Inhaltsplatzhalter 8">
            <a:extLst>
              <a:ext uri="{FF2B5EF4-FFF2-40B4-BE49-F238E27FC236}">
                <a16:creationId xmlns:a16="http://schemas.microsoft.com/office/drawing/2014/main" id="{6CED9ED9-CAD0-19D8-DD17-5CD4E3DA4822}"/>
              </a:ext>
            </a:extLst>
          </p:cNvPr>
          <p:cNvSpPr>
            <a:spLocks noGrp="1"/>
          </p:cNvSpPr>
          <p:nvPr>
            <p:ph sz="quarter" idx="13"/>
          </p:nvPr>
        </p:nvSpPr>
        <p:spPr>
          <a:xfrm>
            <a:off x="457200" y="1700808"/>
            <a:ext cx="8229600" cy="4248621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13576209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F4DE563-991F-EE08-DC18-4D8EBD4155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F2BA899A-A0D4-959E-CDAB-F0C2724CD8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16/02/2025</a:t>
            </a:fld>
            <a:endParaRPr lang="en-GB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683ECBF4-C283-6739-27AD-2B759B6B3E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0B7CD7C0-C0FE-C48E-9D69-E5878710EE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  <p:sp>
        <p:nvSpPr>
          <p:cNvPr id="9" name="Inhaltsplatzhalter 8">
            <a:extLst>
              <a:ext uri="{FF2B5EF4-FFF2-40B4-BE49-F238E27FC236}">
                <a16:creationId xmlns:a16="http://schemas.microsoft.com/office/drawing/2014/main" id="{6CED9ED9-CAD0-19D8-DD17-5CD4E3DA4822}"/>
              </a:ext>
            </a:extLst>
          </p:cNvPr>
          <p:cNvSpPr>
            <a:spLocks noGrp="1"/>
          </p:cNvSpPr>
          <p:nvPr>
            <p:ph sz="quarter" idx="13"/>
          </p:nvPr>
        </p:nvSpPr>
        <p:spPr>
          <a:xfrm>
            <a:off x="457200" y="1700808"/>
            <a:ext cx="8229600" cy="4248621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10183027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16/02/2025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16/02/2025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895633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Master_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aster_2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Bildschirmpräsentation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2</vt:i4>
      </vt:variant>
      <vt:variant>
        <vt:lpstr>Folientitel</vt:lpstr>
      </vt:variant>
      <vt:variant>
        <vt:i4>0</vt:i4>
      </vt:variant>
    </vt:vector>
  </HeadingPairs>
  <TitlesOfParts>
    <vt:vector size="4" baseType="lpstr">
      <vt:lpstr>Arial</vt:lpstr>
      <vt:lpstr>Calibri</vt:lpstr>
      <vt:lpstr>Master_1</vt:lpstr>
      <vt:lpstr>Master_2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Mark Heckmann</cp:lastModifiedBy>
  <cp:revision>9</cp:revision>
  <dcterms:created xsi:type="dcterms:W3CDTF">2017-02-13T16:18:36Z</dcterms:created>
  <dcterms:modified xsi:type="dcterms:W3CDTF">2025-02-16T12:52:09Z</dcterms:modified>
  <cp:category/>
</cp:coreProperties>
</file>

<file path=docProps/thumbnail.jpeg>
</file>