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2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096A2E-BCF8-4F32-B3DB-6F0157FD6351}" type="datetimeFigureOut">
              <a:rPr lang="en-NZ" smtClean="0"/>
              <a:t>16/04/2014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EC56FD-B91C-4BC2-B308-A593DF354668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5" name="Straight Arrow Connector 34"/>
          <p:cNvCxnSpPr/>
          <p:nvPr/>
        </p:nvCxnSpPr>
        <p:spPr>
          <a:xfrm>
            <a:off x="5695376" y="5877304"/>
            <a:ext cx="460800" cy="288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>
            <a:off x="3635896" y="3501008"/>
            <a:ext cx="1152923" cy="7200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" name="Group 7"/>
          <p:cNvGrpSpPr/>
          <p:nvPr/>
        </p:nvGrpSpPr>
        <p:grpSpPr>
          <a:xfrm>
            <a:off x="755576" y="576620"/>
            <a:ext cx="5232523" cy="2893100"/>
            <a:chOff x="971600" y="1052736"/>
            <a:chExt cx="5232523" cy="2893100"/>
          </a:xfrm>
        </p:grpSpPr>
        <p:sp>
          <p:nvSpPr>
            <p:cNvPr id="5" name="TextBox 4"/>
            <p:cNvSpPr txBox="1"/>
            <p:nvPr/>
          </p:nvSpPr>
          <p:spPr>
            <a:xfrm>
              <a:off x="971600" y="1052736"/>
              <a:ext cx="5232523" cy="28931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none" rtlCol="0">
              <a:spAutoFit/>
            </a:bodyPr>
            <a:lstStyle/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[[1]]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       link estimate SE.estimate     lcl    ucl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D       log    4.761      1.8931  2.2470 10.088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g0    logit    0.143      0.0552  0.0646  0.287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sigma   log   27.986      6.9396 17.3383 45.172</a:t>
              </a:r>
            </a:p>
            <a:p>
              <a:endParaRPr lang="it-IT" sz="1400" dirty="0" smtClean="0">
                <a:latin typeface="Courier New" pitchFamily="49" charset="0"/>
                <a:cs typeface="Courier New" pitchFamily="49" charset="0"/>
              </a:endParaRP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[[2]]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       link estimate SE.estimate     lcl    ucl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D       log    3.548      1.4400  1.6507  7.628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g0    logit    0.134      0.0573  0.0556  0.289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sigma   log   37.507      8.4970 24.1930 58.149</a:t>
              </a:r>
            </a:p>
            <a:p>
              <a:endParaRPr lang="it-IT" sz="1400" dirty="0" smtClean="0">
                <a:latin typeface="Courier New" pitchFamily="49" charset="0"/>
                <a:cs typeface="Courier New" pitchFamily="49" charset="0"/>
              </a:endParaRP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...</a:t>
              </a:r>
            </a:p>
          </p:txBody>
        </p:sp>
        <p:sp>
          <p:nvSpPr>
            <p:cNvPr id="6" name="Rounded Rectangle 5"/>
            <p:cNvSpPr/>
            <p:nvPr/>
          </p:nvSpPr>
          <p:spPr>
            <a:xfrm>
              <a:off x="2522725" y="1495801"/>
              <a:ext cx="3672408" cy="252000"/>
            </a:xfrm>
            <a:prstGeom prst="round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7" name="Rounded Rectangle 6"/>
            <p:cNvSpPr/>
            <p:nvPr/>
          </p:nvSpPr>
          <p:spPr>
            <a:xfrm>
              <a:off x="2522725" y="2775022"/>
              <a:ext cx="3672408" cy="252000"/>
            </a:xfrm>
            <a:prstGeom prst="roundRect">
              <a:avLst/>
            </a:prstGeom>
            <a:noFill/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</p:grpSp>
      <p:sp>
        <p:nvSpPr>
          <p:cNvPr id="9" name="Freeform 8"/>
          <p:cNvSpPr/>
          <p:nvPr/>
        </p:nvSpPr>
        <p:spPr>
          <a:xfrm>
            <a:off x="1480574" y="1143363"/>
            <a:ext cx="881349" cy="3503867"/>
          </a:xfrm>
          <a:custGeom>
            <a:avLst/>
            <a:gdLst>
              <a:gd name="connsiteX0" fmla="*/ 815248 w 881349"/>
              <a:gd name="connsiteY0" fmla="*/ 0 h 3305061"/>
              <a:gd name="connsiteX1" fmla="*/ 11017 w 881349"/>
              <a:gd name="connsiteY1" fmla="*/ 2655065 h 3305061"/>
              <a:gd name="connsiteX2" fmla="*/ 881349 w 881349"/>
              <a:gd name="connsiteY2" fmla="*/ 3305061 h 33050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81349" h="3305061">
                <a:moveTo>
                  <a:pt x="815248" y="0"/>
                </a:moveTo>
                <a:cubicBezTo>
                  <a:pt x="407624" y="1052111"/>
                  <a:pt x="0" y="2104222"/>
                  <a:pt x="11017" y="2655065"/>
                </a:cubicBezTo>
                <a:cubicBezTo>
                  <a:pt x="22034" y="3205908"/>
                  <a:pt x="451691" y="3255484"/>
                  <a:pt x="881349" y="3305061"/>
                </a:cubicBezTo>
              </a:path>
            </a:pathLst>
          </a:custGeom>
          <a:ln w="1905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0" name="Freeform 9"/>
          <p:cNvSpPr/>
          <p:nvPr/>
        </p:nvSpPr>
        <p:spPr>
          <a:xfrm>
            <a:off x="1478736" y="2534986"/>
            <a:ext cx="881349" cy="2301123"/>
          </a:xfrm>
          <a:custGeom>
            <a:avLst/>
            <a:gdLst>
              <a:gd name="connsiteX0" fmla="*/ 815248 w 881349"/>
              <a:gd name="connsiteY0" fmla="*/ 0 h 3305061"/>
              <a:gd name="connsiteX1" fmla="*/ 11017 w 881349"/>
              <a:gd name="connsiteY1" fmla="*/ 2655065 h 3305061"/>
              <a:gd name="connsiteX2" fmla="*/ 881349 w 881349"/>
              <a:gd name="connsiteY2" fmla="*/ 3305061 h 33050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81349" h="3305061">
                <a:moveTo>
                  <a:pt x="815248" y="0"/>
                </a:moveTo>
                <a:cubicBezTo>
                  <a:pt x="407624" y="1052111"/>
                  <a:pt x="0" y="2104222"/>
                  <a:pt x="11017" y="2655065"/>
                </a:cubicBezTo>
                <a:cubicBezTo>
                  <a:pt x="22034" y="3205908"/>
                  <a:pt x="451691" y="3255484"/>
                  <a:pt x="881349" y="3305061"/>
                </a:cubicBezTo>
              </a:path>
            </a:pathLst>
          </a:custGeom>
          <a:ln w="1905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  <p:sp>
        <p:nvSpPr>
          <p:cNvPr id="11" name="TextBox 10"/>
          <p:cNvSpPr txBox="1"/>
          <p:nvPr/>
        </p:nvSpPr>
        <p:spPr>
          <a:xfrm rot="16200000">
            <a:off x="-149647" y="1193812"/>
            <a:ext cx="1171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dirty="0" smtClean="0"/>
              <a:t>parameter</a:t>
            </a:r>
            <a:endParaRPr lang="en-NZ" dirty="0"/>
          </a:p>
        </p:txBody>
      </p:sp>
      <p:sp>
        <p:nvSpPr>
          <p:cNvPr id="12" name="TextBox 11"/>
          <p:cNvSpPr txBox="1"/>
          <p:nvPr/>
        </p:nvSpPr>
        <p:spPr>
          <a:xfrm>
            <a:off x="3430889" y="149683"/>
            <a:ext cx="9889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dirty="0" smtClean="0"/>
              <a:t>statistics</a:t>
            </a:r>
            <a:endParaRPr lang="en-NZ" dirty="0"/>
          </a:p>
        </p:txBody>
      </p:sp>
      <p:grpSp>
        <p:nvGrpSpPr>
          <p:cNvPr id="15" name="Group 14"/>
          <p:cNvGrpSpPr/>
          <p:nvPr/>
        </p:nvGrpSpPr>
        <p:grpSpPr>
          <a:xfrm>
            <a:off x="2411760" y="3861048"/>
            <a:ext cx="6198601" cy="2027375"/>
            <a:chOff x="2411760" y="3678075"/>
            <a:chExt cx="6198601" cy="2027375"/>
          </a:xfrm>
        </p:grpSpPr>
        <p:sp>
          <p:nvSpPr>
            <p:cNvPr id="4" name="TextBox 3"/>
            <p:cNvSpPr txBox="1"/>
            <p:nvPr/>
          </p:nvSpPr>
          <p:spPr>
            <a:xfrm>
              <a:off x="2411760" y="4105012"/>
              <a:ext cx="5876930" cy="160043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none" rtlCol="0">
              <a:spAutoFit/>
            </a:bodyPr>
            <a:lstStyle/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   estimate SE.estimate   lcl   ucl      RB   RSE COV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1      4.76       1.893 2.247 10.09 -0.0478 0.398   1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2      3.55       1.440 1.651  7.63 -0.2903 0.406   1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3      5.93       2.371 2.791 12.62  0.1867 0.400   1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4      4.42       1.483 2.330  8.38 -0.1162 0.336   1</a:t>
              </a: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5      6.11       1.980 3.288 11.35  0.2218 0.324   1</a:t>
              </a:r>
              <a:endParaRPr lang="en-NZ" sz="1400" dirty="0" smtClean="0">
                <a:latin typeface="Courier New" pitchFamily="49" charset="0"/>
                <a:cs typeface="Courier New" pitchFamily="49" charset="0"/>
              </a:endParaRPr>
            </a:p>
            <a:p>
              <a:r>
                <a:rPr lang="it-IT" sz="1400" dirty="0" smtClean="0">
                  <a:latin typeface="Courier New" pitchFamily="49" charset="0"/>
                  <a:cs typeface="Courier New" pitchFamily="49" charset="0"/>
                </a:rPr>
                <a:t>...</a:t>
              </a:r>
            </a:p>
          </p:txBody>
        </p:sp>
        <p:sp>
          <p:nvSpPr>
            <p:cNvPr id="13" name="Rounded Rectangle 12"/>
            <p:cNvSpPr/>
            <p:nvPr/>
          </p:nvSpPr>
          <p:spPr>
            <a:xfrm>
              <a:off x="6721223" y="4116029"/>
              <a:ext cx="1512168" cy="252000"/>
            </a:xfrm>
            <a:prstGeom prst="roundRect">
              <a:avLst/>
            </a:prstGeom>
            <a:noFill/>
            <a:ln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NZ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6095185" y="3678075"/>
              <a:ext cx="25151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NZ" dirty="0" smtClean="0">
                  <a:solidFill>
                    <a:srgbClr val="00B050"/>
                  </a:solidFill>
                </a:rPr>
                <a:t>computed by </a:t>
              </a:r>
              <a:r>
                <a:rPr lang="en-NZ" dirty="0" err="1" smtClean="0">
                  <a:solidFill>
                    <a:srgbClr val="00B050"/>
                  </a:solidFill>
                </a:rPr>
                <a:t>select.stats</a:t>
              </a:r>
              <a:endParaRPr lang="en-NZ" dirty="0">
                <a:solidFill>
                  <a:srgbClr val="00B050"/>
                </a:solidFill>
              </a:endParaRPr>
            </a:p>
          </p:txBody>
        </p:sp>
      </p:grpSp>
      <p:sp>
        <p:nvSpPr>
          <p:cNvPr id="16" name="Rounded Rectangle 15"/>
          <p:cNvSpPr/>
          <p:nvPr/>
        </p:nvSpPr>
        <p:spPr>
          <a:xfrm>
            <a:off x="3347864" y="3717032"/>
            <a:ext cx="1512168" cy="360040"/>
          </a:xfrm>
          <a:prstGeom prst="roundRect">
            <a:avLst/>
          </a:prstGeom>
          <a:solidFill>
            <a:srgbClr val="FFFF0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err="1">
                <a:solidFill>
                  <a:schemeClr val="tx1"/>
                </a:solidFill>
              </a:rPr>
              <a:t>s</a:t>
            </a:r>
            <a:r>
              <a:rPr lang="en-NZ" dirty="0" err="1" smtClean="0">
                <a:solidFill>
                  <a:schemeClr val="tx1"/>
                </a:solidFill>
              </a:rPr>
              <a:t>elect.stats</a:t>
            </a:r>
            <a:endParaRPr lang="en-NZ" dirty="0">
              <a:solidFill>
                <a:schemeClr val="tx1"/>
              </a:solidFill>
            </a:endParaRPr>
          </a:p>
        </p:txBody>
      </p:sp>
      <p:sp>
        <p:nvSpPr>
          <p:cNvPr id="17" name="Rounded Rectangle 16"/>
          <p:cNvSpPr/>
          <p:nvPr/>
        </p:nvSpPr>
        <p:spPr>
          <a:xfrm>
            <a:off x="5292080" y="6204261"/>
            <a:ext cx="1512168" cy="360040"/>
          </a:xfrm>
          <a:prstGeom prst="roundRect">
            <a:avLst/>
          </a:prstGeom>
          <a:solidFill>
            <a:srgbClr val="FFFF0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NZ" dirty="0" smtClean="0">
                <a:solidFill>
                  <a:schemeClr val="tx1"/>
                </a:solidFill>
              </a:rPr>
              <a:t>summary</a:t>
            </a:r>
            <a:endParaRPr lang="en-NZ" dirty="0">
              <a:solidFill>
                <a:schemeClr val="tx1"/>
              </a:solidFill>
            </a:endParaRPr>
          </a:p>
        </p:txBody>
      </p:sp>
      <p:cxnSp>
        <p:nvCxnSpPr>
          <p:cNvPr id="30" name="Straight Connector 29"/>
          <p:cNvCxnSpPr/>
          <p:nvPr/>
        </p:nvCxnSpPr>
        <p:spPr>
          <a:xfrm>
            <a:off x="6300192" y="1340768"/>
            <a:ext cx="576064" cy="50405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 flipV="1">
            <a:off x="6300192" y="2028592"/>
            <a:ext cx="576064" cy="50405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6976204" y="1761799"/>
            <a:ext cx="10888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dirty="0" smtClean="0">
                <a:solidFill>
                  <a:srgbClr val="0070C0"/>
                </a:solidFill>
              </a:rPr>
              <a:t>replicates</a:t>
            </a:r>
            <a:endParaRPr lang="en-NZ" dirty="0">
              <a:solidFill>
                <a:srgbClr val="0070C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115</Words>
  <Application>Microsoft Office PowerPoint</Application>
  <PresentationFormat>On-screen Show (4:3)</PresentationFormat>
  <Paragraphs>26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Murray</dc:creator>
  <cp:lastModifiedBy>Murray</cp:lastModifiedBy>
  <cp:revision>7</cp:revision>
  <dcterms:created xsi:type="dcterms:W3CDTF">2014-04-15T23:25:42Z</dcterms:created>
  <dcterms:modified xsi:type="dcterms:W3CDTF">2014-04-15T23:53:59Z</dcterms:modified>
</cp:coreProperties>
</file>

<file path=docProps/thumbnail.jpeg>
</file>