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11"/>
    <p:restoredTop sz="94694"/>
  </p:normalViewPr>
  <p:slideViewPr>
    <p:cSldViewPr snapToGrid="0" snapToObjects="1">
      <p:cViewPr varScale="1">
        <p:scale>
          <a:sx n="121" d="100"/>
          <a:sy n="121" d="100"/>
        </p:scale>
        <p:origin x="190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610696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81174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42310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6486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574261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300478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38864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51838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44979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66846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73184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8FD48A-0636-1247-B254-6B36D700B17E}" type="datetimeFigureOut">
              <a:rPr lang="en-US" smtClean="0"/>
              <a:t>2/25/21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C793BC-253B-5E4F-A3C5-757C57983B9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42715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4" baseType="lpstr">
      <vt:lpstr>Arial</vt:lpstr>
      <vt:lpstr>Calibri</vt:lpstr>
      <vt:lpstr>Calibri Light</vt:lpstr>
      <vt:lpstr>Office Theme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5</cp:revision>
  <dcterms:created xsi:type="dcterms:W3CDTF">2021-02-25T16:47:46Z</dcterms:created>
  <dcterms:modified xsi:type="dcterms:W3CDTF">2021-02-25T17:33:19Z</dcterms:modified>
</cp:coreProperties>
</file>

<file path=docProps/thumbnail.jpeg>
</file>