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png" ContentType="image/png"/>
  <Default Extension="emf" ContentType="image/x-em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79070482c7c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79070482c7c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7901260ba7b.xlsx"/></Relationships>
</file>

<file path=ppt/charts/chart79070482c7c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 xmlns:c="http://schemas.openxmlformats.org/drawingml/2006/chart" xmlns:a="http://schemas.openxmlformats.org/drawingml/2006/main" xmlns:r="http://schemas.openxmlformats.org/officeDocument/2006/relationships"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Chrome</c:v>
                </c:pt>
              </c:strCache>
            </c:strRef>
          </c:tx>
          <c:spPr>
            <a:solidFill>
              <a:srgbClr val="332288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sheet1!$B$2:$B$7</c:f>
              <c:numCache>
                <c:ptCount val="6"/>
                <c:pt idx="0">
                  <c:v>0.514141414141414</c:v>
                </c:pt>
                <c:pt idx="1">
                  <c:v>0.49706457925636</c:v>
                </c:pt>
                <c:pt idx="2">
                  <c:v>0.515121467526029</c:v>
                </c:pt>
                <c:pt idx="3">
                  <c:v>0.508525576730191</c:v>
                </c:pt>
                <c:pt idx="4">
                  <c:v>0.521212121212121</c:v>
                </c:pt>
                <c:pt idx="5">
                  <c:v>0.506341463414634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IE</c:v>
                </c:pt>
              </c:strCache>
            </c:strRef>
          </c:tx>
          <c:spPr>
            <a:solidFill>
              <a:srgbClr val="88CCEE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sheet1!$C$2:$C$7</c:f>
              <c:numCache>
                <c:ptCount val="6"/>
                <c:pt idx="0">
                  <c:v>0.187878787878788</c:v>
                </c:pt>
                <c:pt idx="1">
                  <c:v>0.189823874755382</c:v>
                </c:pt>
                <c:pt idx="2">
                  <c:v>0.18096182449182</c:v>
                </c:pt>
                <c:pt idx="3">
                  <c:v>0.172517552657974</c:v>
                </c:pt>
                <c:pt idx="4">
                  <c:v>0.171717171717172</c:v>
                </c:pt>
                <c:pt idx="5">
                  <c:v>0.185365853658537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Firefox</c:v>
                </c:pt>
              </c:strCache>
            </c:strRef>
          </c:tx>
          <c:spPr>
            <a:solidFill>
              <a:srgbClr val="117733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sheet1!$D$2:$D$7</c:f>
              <c:numCache>
                <c:ptCount val="6"/>
                <c:pt idx="0">
                  <c:v>0.172727272727273</c:v>
                </c:pt>
                <c:pt idx="1">
                  <c:v>0.168297455968689</c:v>
                </c:pt>
                <c:pt idx="2">
                  <c:v>0.182944967773922</c:v>
                </c:pt>
                <c:pt idx="3">
                  <c:v>0.178535606820461</c:v>
                </c:pt>
                <c:pt idx="4">
                  <c:v>0.168686868686869</c:v>
                </c:pt>
                <c:pt idx="5">
                  <c:v>0.182439024390244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Safari</c:v>
                </c:pt>
              </c:strCache>
            </c:strRef>
          </c:tx>
          <c:spPr>
            <a:solidFill>
              <a:srgbClr val="DDCC77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sheet1!$E$2:$E$7</c:f>
              <c:numCache>
                <c:ptCount val="6"/>
                <c:pt idx="0">
                  <c:v>0.102020202020202</c:v>
                </c:pt>
                <c:pt idx="1">
                  <c:v>0.10958904109589</c:v>
                </c:pt>
                <c:pt idx="2">
                  <c:v>0.0897372335151215</c:v>
                </c:pt>
                <c:pt idx="3">
                  <c:v>0.110330992978937</c:v>
                </c:pt>
                <c:pt idx="4">
                  <c:v>0.103030303030303</c:v>
                </c:pt>
                <c:pt idx="5">
                  <c:v>0.0917073170731707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Opera</c:v>
                </c:pt>
              </c:strCache>
            </c:strRef>
          </c:tx>
          <c:spPr>
            <a:solidFill>
              <a:srgbClr val="CC6677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sheet1!$F$2:$F$7</c:f>
              <c:numCache>
                <c:ptCount val="6"/>
                <c:pt idx="0">
                  <c:v>0.00909090909090909</c:v>
                </c:pt>
                <c:pt idx="1">
                  <c:v>0.0234833659491194</c:v>
                </c:pt>
                <c:pt idx="2">
                  <c:v>0.0143777887952405</c:v>
                </c:pt>
                <c:pt idx="3">
                  <c:v>0.0230692076228686</c:v>
                </c:pt>
                <c:pt idx="4">
                  <c:v>0.0222222222222222</c:v>
                </c:pt>
                <c:pt idx="5">
                  <c:v>0.0204878048780488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Android</c:v>
                </c:pt>
              </c:strCache>
            </c:strRef>
          </c:tx>
          <c:spPr>
            <a:solidFill>
              <a:srgbClr val="AA4499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sheet1!$G$2:$G$7</c:f>
              <c:numCache>
                <c:ptCount val="6"/>
                <c:pt idx="0">
                  <c:v>0.0141414141414141</c:v>
                </c:pt>
                <c:pt idx="1">
                  <c:v>0.0117416829745597</c:v>
                </c:pt>
                <c:pt idx="2">
                  <c:v>0.0168567178978681</c:v>
                </c:pt>
                <c:pt idx="3">
                  <c:v>0.00702106318956871</c:v>
                </c:pt>
                <c:pt idx="4">
                  <c:v>0.0131313131313131</c:v>
                </c:pt>
                <c:pt idx="5">
                  <c:v>0.0136585365853659</c:v>
                </c:pt>
              </c:numCache>
            </c:numRef>
          </c: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axId val="64451712"/>
        <c:axId val="64453248"/>
      </c:areaChart>
      <c:catAx>
        <c:axId val="64451712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date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m/d/yy" sourceLinked="0"/>
        <c:crossAx val="64453248"/>
        <c:crosses val="autoZero"/>
      </c:catAx>
      <c:valAx>
        <c:axId val="64453248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freq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  <c:txPr xmlns:c="http://schemas.openxmlformats.org/drawingml/2006/chart" xmlns:a="http://schemas.openxmlformats.org/drawingml/2006/main">
        <a:bodyPr/>
        <a:lstStyle/>
        <a:p>
          <a:pPr>
            <a:defRPr sz="1400">
              <a:solidFill>
                <a:srgbClr val="000000">
                  <a:alpha val="100000"/>
                </a:srgbClr>
              </a:solidFill>
              <a:latin typeface="Arial"/>
              <a:cs typeface="Arial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9070482c7c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name="" id="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 xmlns:cp="http://schemas.openxmlformats.org/package/2006/metadata/core-properties">davidgohel</cp:lastModifiedBy>
  <cp:revision>3</cp:revision>
  <dcterms:created xsi:type="dcterms:W3CDTF">2017-02-13T16:18:36Z</dcterms:created>
  <dcterms:modified xmlns:xsi="http://www.w3.org/2001/XMLSchema-instance" xmlns:dcterms="http://purl.org/dc/terms/" xsi:type="dcterms:W3CDTF">2017-12-12T12:27:56Z</dcterms:modified>
  <cp:category/>
</cp:coreProperties>
</file>