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xlsx" ContentType="application/vnd.openxmlformats-officedocument.spreadsheetml.sheet"/>
  <Default Extension="gif" ContentType="image/gif"/>
  <Default Extension="png" ContentType="image/png"/>
  <Default Extension="emf" ContentType="image/x-em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  <Override PartName="/ppt/charts/chart7907a50174d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/Relationships>
</file>

<file path=ppt/charts/_rels/chart7907a50174d.xml.rels><?xml version="1.0" encoding="UTF-8" standalone="yes"?><Relationships  xmlns="http://schemas.openxmlformats.org/package/2006/relationships"><Relationship Id="rId1" Type="http://schemas.openxmlformats.org/officeDocument/2006/relationships/package" Target="../embeddings/data7902029fef7.xlsx"/></Relationships>
</file>

<file path=ppt/charts/chart7907a50174d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 xmlns:c="http://schemas.openxmlformats.org/drawingml/2006/chart" xmlns:a="http://schemas.openxmlformats.org/drawingml/2006/main" xmlns:r="http://schemas.openxmlformats.org/officeDocument/2006/relationships"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OJ</c:v>
                </c:pt>
              </c:strCache>
            </c:strRef>
          </c:tx>
          <c:spPr>
            <a:solidFill>
              <a:srgbClr val="4477AA">
                <a:alpha val="100000"/>
              </a:srgbClr>
            </a:solidFill>
            <a:ln>
              <a:solidFill>
                <a:srgbClr val="4477AA">
                  <a:alpha val="100000"/>
                </a:srgbClr>
              </a:solidFill>
            </a:ln>
          </c:spPr>
          <c:marker>
            <c:symbol val="none"/>
            <c:size val="12"/>
            <c:spPr>
              <a:solidFill>
                <a:srgbClr val="4477AA">
                  <a:alpha val="100000"/>
                </a:srgbClr>
              </a:solidFill>
              <a:ln>
                <a:solidFill>
                  <a:srgbClr val="4477AA">
                    <a:alpha val="100000"/>
                  </a:srgbClr>
                </a:solidFill>
              </a:ln>
            </c:spPr>
          </c:marker>
          <c:cat>
            <c:numRef>
              <c:f>sheet1!$A$2:$A$4</c:f>
              <c:numCache>
                <c:ptCount val="3"/>
                <c:pt idx="0">
                  <c:v>0.5</c:v>
                </c:pt>
                <c:pt idx="1">
                  <c:v>1</c:v>
                </c:pt>
                <c:pt idx="2">
                  <c:v>2</c:v>
                </c:pt>
              </c:numCache>
            </c:numRef>
          </c:cat>
          <c:val>
            <c:numRef>
              <c:f>sheet1!$B$2:$B$4</c:f>
              <c:numCache>
                <c:ptCount val="3"/>
                <c:pt idx="0">
                  <c:v>13.23</c:v>
                </c:pt>
                <c:pt idx="1">
                  <c:v>22.7</c:v>
                </c:pt>
                <c:pt idx="2">
                  <c:v>26.06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VC</c:v>
                </c:pt>
              </c:strCache>
            </c:strRef>
          </c:tx>
          <c:spPr>
            <a:solidFill>
              <a:srgbClr val="CC6677">
                <a:alpha val="100000"/>
              </a:srgbClr>
            </a:solidFill>
            <a:ln>
              <a:solidFill>
                <a:srgbClr val="CC6677">
                  <a:alpha val="100000"/>
                </a:srgbClr>
              </a:solidFill>
            </a:ln>
          </c:spPr>
          <c:marker>
            <c:symbol val="none"/>
            <c:size val="12"/>
            <c:spPr>
              <a:solidFill>
                <a:srgbClr val="CC6677">
                  <a:alpha val="100000"/>
                </a:srgbClr>
              </a:solidFill>
              <a:ln>
                <a:solidFill>
                  <a:srgbClr val="CC6677">
                    <a:alpha val="100000"/>
                  </a:srgbClr>
                </a:solidFill>
              </a:ln>
            </c:spPr>
          </c:marker>
          <c:cat>
            <c:numRef>
              <c:f>sheet1!$A$2:$A$4</c:f>
              <c:numCache>
                <c:ptCount val="3"/>
                <c:pt idx="0">
                  <c:v>0.5</c:v>
                </c:pt>
                <c:pt idx="1">
                  <c:v>1</c:v>
                </c:pt>
                <c:pt idx="2">
                  <c:v>2</c:v>
                </c:pt>
              </c:numCache>
            </c:numRef>
          </c:cat>
          <c:val>
            <c:numRef>
              <c:f>sheet1!$C$2:$C$4</c:f>
              <c:numCache>
                <c:ptCount val="3"/>
                <c:pt idx="0">
                  <c:v>7.98</c:v>
                </c:pt>
                <c:pt idx="1">
                  <c:v>16.77</c:v>
                </c:pt>
                <c:pt idx="2">
                  <c:v>26.14</c:v>
                </c:pt>
              </c:numCache>
            </c:numRef>
          </c:val>
        </c:ser>
        <c:dLbls>
          <c:numFmt formatCode="General" sourceLinked="0"/>
          <c:dLblPos val="ctr"/>
          <c:showLegendKey val="0"/>
          <c:showVal val="0"/>
          <c:showCatName val="0"/>
          <c:showSerName val="0"/>
          <c:showPercent val="0"/>
          <c:showBubbleSize val="0"/>
          <c:separator val=", "/>
        </c:dLbls>
        <c:axId val="64451712"/>
        <c:axId val="64453248"/>
      </c:lineChart>
      <c:catAx>
        <c:axId val="64451712"/>
        <c:scaling>
          <c:orientation val="minMax"/>
        </c:scaling>
        <c:delete val="0"/>
        <c:axPos val="b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0" vert="horz" anchor="ctr"/>
              <a:lstStyle/>
              <a:p>
                <a:pPr>
                  <a:defRPr/>
                </a:pPr>
                <a:r>
                  <a:rPr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dose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3248"/>
        <c:crosses val="autoZero"/>
      </c:catAx>
      <c:valAx>
        <c:axId val="64453248"/>
        <c:scaling>
          <c:orientation val="minMax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16200000" vert="horz" anchor="ctr"/>
              <a:lstStyle/>
              <a:p>
                <a:pPr>
                  <a:defRPr/>
                </a:pPr>
                <a:r>
                  <a:rPr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length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1712"/>
        <c:crosses val="autoZero"/>
      </c:valAx>
    </c:plotArea>
    <c:legend>
      <c:legendPos val="b"/>
      <c:layout/>
      <c:overlay val="0"/>
      <c:txPr xmlns:c="http://schemas.openxmlformats.org/drawingml/2006/chart" xmlns:a="http://schemas.openxmlformats.org/drawingml/2006/main">
        <a:bodyPr/>
        <a:lstStyle/>
        <a:p>
          <a:pPr>
            <a:defRPr sz="1400">
              <a:solidFill>
                <a:srgbClr val="000000">
                  <a:alpha val="100000"/>
                </a:srgbClr>
              </a:solidFill>
              <a:latin typeface="Arial"/>
              <a:cs typeface="Arial"/>
            </a:defRPr>
          </a:pPr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7907a50174d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name="" id="2"/>
          <p:cNvGraphicFramePr>
            <a:graphicFrameLocks noGrp="true"/>
          </p:cNvGraphicFramePr>
          <p:nvPr/>
        </p:nvGraphicFramePr>
        <p:xfrm rot="0"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 xmlns:cp="http://schemas.openxmlformats.org/package/2006/metadata/core-properties">davidgohel</cp:lastModifiedBy>
  <cp:revision>3</cp:revision>
  <dcterms:created xsi:type="dcterms:W3CDTF">2017-02-13T16:18:36Z</dcterms:created>
  <dcterms:modified xmlns:xsi="http://www.w3.org/2001/XMLSchema-instance" xmlns:dcterms="http://purl.org/dc/terms/" xsi:type="dcterms:W3CDTF">2017-12-12T12:27:55Z</dcterms:modified>
  <cp:category/>
</cp:coreProperties>
</file>