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465868e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465868e4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564e74d0.xlsx"/></Relationships>
</file>

<file path=ppt/charts/chart790465868e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332288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88CCEE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117733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AA4499">
                  <a:alpha val="100000"/>
                </a:srgbClr>
              </a:solidFill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</c:spPr>
          </c:marker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465868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2017-12-12T12:27:56Z</dcterms:modified>
  <cp:category/>
</cp:coreProperties>
</file>