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2e47c5b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2e47c5b7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6a05891d.xlsx"/></Relationships>
</file>

<file path=ppt/charts/chart7902e47c5b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2e47c5b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2017-12-12T12:27:54Z</dcterms:modified>
  <cp:category/>
</cp:coreProperties>
</file>