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79078bbd65c.xml" ContentType="application/vnd.openxmlformats-officedocument.drawingml.chart+xml"/>
  <Override PartName="/ppt/slides/slide2.xml" ContentType="application/vnd.openxmlformats-officedocument.presentationml.slide+xml"/>
  <Override PartName="/ppt/charts/chart79047893acf.xml" ContentType="application/vnd.openxmlformats-officedocument.drawingml.chart+xml"/>
  <Override PartName="/ppt/slides/slide3.xml" ContentType="application/vnd.openxmlformats-officedocument.presentationml.slide+xml"/>
  <Override PartName="/ppt/charts/chart790326b30c3.xml" ContentType="application/vnd.openxmlformats-officedocument.drawingml.chart+xml"/>
  <Override PartName="/ppt/slides/slide4.xml" ContentType="application/vnd.openxmlformats-officedocument.presentationml.slide+xml"/>
  <Override PartName="/ppt/charts/chart7901d4d26b7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  <p:sldId id="257" r:id="rId9"/>
    <p:sldId id="258" r:id="rId10"/>
    <p:sldId id="259" r:id="rId11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</file>

<file path=ppt/charts/_rels/chart7901d4d26b7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3428c768.xlsx"/></Relationships>
</file>

<file path=ppt/charts/_rels/chart790326b30c3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1b4e6c11.xlsx"/></Relationships>
</file>

<file path=ppt/charts/_rels/chart79047893acf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27410ba.xlsx"/></Relationships>
</file>

<file path=ppt/charts/_rels/chart79078bbd65c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79073f66ff0.xlsx"/></Relationships>
</file>

<file path=ppt/charts/chart7901d4d26b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drat</c:v>
                </c:pt>
              </c:strCache>
            </c:strRef>
          </c:tx>
          <c:spPr/>
          <c:marker>
            <c:symbol val="circl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</c:spPr>
          </c:marker>
          <c:xVal>
            <c:numRef>
              <c:f>sheet1!$A$2:$A$33</c:f>
              <c:numCache>
                <c:ptCount val="32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160</c:v>
                </c:pt>
                <c:pt idx="14">
                  <c:v>167.6</c:v>
                </c:pt>
                <c:pt idx="15">
                  <c:v>167.6</c:v>
                </c:pt>
                <c:pt idx="16">
                  <c:v>225</c:v>
                </c:pt>
                <c:pt idx="17">
                  <c:v>258</c:v>
                </c:pt>
                <c:pt idx="18">
                  <c:v>275.8</c:v>
                </c:pt>
                <c:pt idx="19">
                  <c:v>275.8</c:v>
                </c:pt>
                <c:pt idx="20">
                  <c:v>275.8</c:v>
                </c:pt>
                <c:pt idx="21">
                  <c:v>301</c:v>
                </c:pt>
                <c:pt idx="22">
                  <c:v>304</c:v>
                </c:pt>
                <c:pt idx="23">
                  <c:v>318</c:v>
                </c:pt>
                <c:pt idx="24">
                  <c:v>350</c:v>
                </c:pt>
                <c:pt idx="25">
                  <c:v>351</c:v>
                </c:pt>
                <c:pt idx="26">
                  <c:v>360</c:v>
                </c:pt>
                <c:pt idx="27">
                  <c:v>360</c:v>
                </c:pt>
                <c:pt idx="28">
                  <c:v>400</c:v>
                </c:pt>
                <c:pt idx="29">
                  <c:v>440</c:v>
                </c:pt>
                <c:pt idx="30">
                  <c:v>460</c:v>
                </c:pt>
                <c:pt idx="31">
                  <c:v>472</c:v>
                </c:pt>
              </c:numCache>
            </c:numRef>
          </c:xVal>
          <c:yVal>
            <c:numRef>
              <c:f>sheet1!$B$2:$B$33</c:f>
              <c:numCache>
                <c:ptCount val="32"/>
                <c:pt idx="0">
                  <c:v>4.22</c:v>
                </c:pt>
                <c:pt idx="1">
                  <c:v>4.93</c:v>
                </c:pt>
                <c:pt idx="2">
                  <c:v>4.08</c:v>
                </c:pt>
                <c:pt idx="3">
                  <c:v>4.08</c:v>
                </c:pt>
                <c:pt idx="4">
                  <c:v>3.77</c:v>
                </c:pt>
                <c:pt idx="5">
                  <c:v>3.85</c:v>
                </c:pt>
                <c:pt idx="6">
                  <c:v>3.7</c:v>
                </c:pt>
                <c:pt idx="7">
                  <c:v>4.43</c:v>
                </c:pt>
                <c:pt idx="8">
                  <c:v>4.11</c:v>
                </c:pt>
                <c:pt idx="9">
                  <c:v>3.92</c:v>
                </c:pt>
                <c:pt idx="10">
                  <c:v>3.62</c:v>
                </c:pt>
                <c:pt idx="11">
                  <c:v>3.69</c:v>
                </c:pt>
                <c:pt idx="12">
                  <c:v>3.9</c:v>
                </c:pt>
                <c:pt idx="13">
                  <c:v>3.9</c:v>
                </c:pt>
                <c:pt idx="14">
                  <c:v>3.92</c:v>
                </c:pt>
                <c:pt idx="15">
                  <c:v>3.92</c:v>
                </c:pt>
                <c:pt idx="16">
                  <c:v>2.76</c:v>
                </c:pt>
                <c:pt idx="17">
                  <c:v>3.08</c:v>
                </c:pt>
                <c:pt idx="18">
                  <c:v>3.07</c:v>
                </c:pt>
                <c:pt idx="19">
                  <c:v>3.07</c:v>
                </c:pt>
                <c:pt idx="20">
                  <c:v>3.07</c:v>
                </c:pt>
                <c:pt idx="21">
                  <c:v>3.54</c:v>
                </c:pt>
                <c:pt idx="22">
                  <c:v>3.15</c:v>
                </c:pt>
                <c:pt idx="23">
                  <c:v>2.76</c:v>
                </c:pt>
                <c:pt idx="24">
                  <c:v>3.73</c:v>
                </c:pt>
                <c:pt idx="25">
                  <c:v>4.22</c:v>
                </c:pt>
                <c:pt idx="26">
                  <c:v>3.15</c:v>
                </c:pt>
                <c:pt idx="27">
                  <c:v>3.21</c:v>
                </c:pt>
                <c:pt idx="28">
                  <c:v>3.08</c:v>
                </c:pt>
                <c:pt idx="29">
                  <c:v>3.23</c:v>
                </c:pt>
                <c:pt idx="30">
                  <c:v>3</c:v>
                </c:pt>
                <c:pt idx="31">
                  <c:v>2.93</c:v>
                </c:pt>
              </c:numCache>
            </c:numRef>
          </c:y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scatterChart>
      <c:valAx>
        <c:axId val="64451712"/>
        <c:scaling>
          <c:orientation val="minMax"/>
          <c:max val="500.00"/>
          <c:min val="0.0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disp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valAx>
      <c:valAx>
        <c:axId val="64453248"/>
        <c:scaling>
          <c:orientation val="minMax"/>
          <c:max val="5.00"/>
          <c:min val="2.5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drat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90326b30c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scatterChart>
        <c:scatte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drat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</c:spPr>
          </c:marker>
          <c:xVal>
            <c:numRef>
              <c:f>sheet1!$A$2:$A$33</c:f>
              <c:numCache>
                <c:ptCount val="32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160</c:v>
                </c:pt>
                <c:pt idx="14">
                  <c:v>167.6</c:v>
                </c:pt>
                <c:pt idx="15">
                  <c:v>167.6</c:v>
                </c:pt>
                <c:pt idx="16">
                  <c:v>225</c:v>
                </c:pt>
                <c:pt idx="17">
                  <c:v>258</c:v>
                </c:pt>
                <c:pt idx="18">
                  <c:v>275.8</c:v>
                </c:pt>
                <c:pt idx="19">
                  <c:v>275.8</c:v>
                </c:pt>
                <c:pt idx="20">
                  <c:v>275.8</c:v>
                </c:pt>
                <c:pt idx="21">
                  <c:v>301</c:v>
                </c:pt>
                <c:pt idx="22">
                  <c:v>304</c:v>
                </c:pt>
                <c:pt idx="23">
                  <c:v>318</c:v>
                </c:pt>
                <c:pt idx="24">
                  <c:v>350</c:v>
                </c:pt>
                <c:pt idx="25">
                  <c:v>351</c:v>
                </c:pt>
                <c:pt idx="26">
                  <c:v>360</c:v>
                </c:pt>
                <c:pt idx="27">
                  <c:v>360</c:v>
                </c:pt>
                <c:pt idx="28">
                  <c:v>400</c:v>
                </c:pt>
                <c:pt idx="29">
                  <c:v>440</c:v>
                </c:pt>
                <c:pt idx="30">
                  <c:v>460</c:v>
                </c:pt>
                <c:pt idx="31">
                  <c:v>472</c:v>
                </c:pt>
              </c:numCache>
            </c:numRef>
          </c:xVal>
          <c:yVal>
            <c:numRef>
              <c:f>sheet1!$B$2:$B$33</c:f>
              <c:numCache>
                <c:ptCount val="32"/>
                <c:pt idx="0">
                  <c:v>4.22</c:v>
                </c:pt>
                <c:pt idx="1">
                  <c:v>4.93</c:v>
                </c:pt>
                <c:pt idx="2">
                  <c:v>4.08</c:v>
                </c:pt>
                <c:pt idx="3">
                  <c:v>4.08</c:v>
                </c:pt>
                <c:pt idx="4">
                  <c:v>3.77</c:v>
                </c:pt>
                <c:pt idx="5">
                  <c:v>3.85</c:v>
                </c:pt>
                <c:pt idx="6">
                  <c:v>3.7</c:v>
                </c:pt>
                <c:pt idx="7">
                  <c:v>4.43</c:v>
                </c:pt>
                <c:pt idx="8">
                  <c:v>4.11</c:v>
                </c:pt>
                <c:pt idx="9">
                  <c:v>3.92</c:v>
                </c:pt>
                <c:pt idx="10">
                  <c:v>3.62</c:v>
                </c:pt>
                <c:pt idx="11">
                  <c:v>3.69</c:v>
                </c:pt>
                <c:pt idx="12">
                  <c:v>3.9</c:v>
                </c:pt>
                <c:pt idx="13">
                  <c:v>3.9</c:v>
                </c:pt>
                <c:pt idx="14">
                  <c:v>3.92</c:v>
                </c:pt>
                <c:pt idx="15">
                  <c:v>3.92</c:v>
                </c:pt>
                <c:pt idx="16">
                  <c:v>2.76</c:v>
                </c:pt>
                <c:pt idx="17">
                  <c:v>3.08</c:v>
                </c:pt>
                <c:pt idx="18">
                  <c:v>3.07</c:v>
                </c:pt>
                <c:pt idx="19">
                  <c:v>3.07</c:v>
                </c:pt>
                <c:pt idx="20">
                  <c:v>3.07</c:v>
                </c:pt>
                <c:pt idx="21">
                  <c:v>3.54</c:v>
                </c:pt>
                <c:pt idx="22">
                  <c:v>3.15</c:v>
                </c:pt>
                <c:pt idx="23">
                  <c:v>2.76</c:v>
                </c:pt>
                <c:pt idx="24">
                  <c:v>3.73</c:v>
                </c:pt>
                <c:pt idx="25">
                  <c:v>4.22</c:v>
                </c:pt>
                <c:pt idx="26">
                  <c:v>3.15</c:v>
                </c:pt>
                <c:pt idx="27">
                  <c:v>3.21</c:v>
                </c:pt>
                <c:pt idx="28">
                  <c:v>3.08</c:v>
                </c:pt>
                <c:pt idx="29">
                  <c:v>3.23</c:v>
                </c:pt>
                <c:pt idx="30">
                  <c:v>3</c:v>
                </c:pt>
                <c:pt idx="31">
                  <c:v>2.93</c:v>
                </c:pt>
              </c:numCache>
            </c:numRef>
          </c:y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scatterChart>
      <c:valAx>
        <c:axId val="64451712"/>
        <c:scaling>
          <c:orientation val="minMax"/>
          <c:max val="500.00"/>
          <c:min val="0.0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disp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valAx>
      <c:valAx>
        <c:axId val="64453248"/>
        <c:scaling>
          <c:orientation val="minMax"/>
          <c:max val="5.00"/>
          <c:min val="2.5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drat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9047893acf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4477AA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400"/>
        <c:overlap val="-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79078bbd65c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4477AA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</c:spPr>
          <c:invertIfNegative val="0"/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1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minorGridlines>
          <c:spPr>
            <a:ln algn="ctr" w="0">
              <a:noFill/>
              <a:prstDash val="solid"/>
            </a:ln>
          </c:spPr>
        </c:min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78bbd65c.xml"/></Relationships>
</file>

<file path=ppt/slides/_rels/slide2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47893acf.xml"/></Relationships>
</file>

<file path=ppt/slides/_rels/slide3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326b30c3.xml"/></Relationships>
</file>

<file path=ppt/slides/_rels/slide4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901d4d26b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name="" id="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 xmlns:cp="http://schemas.openxmlformats.org/package/2006/metadata/core-properties">davidgohel</cp:lastModifiedBy>
  <cp:revision>3</cp:revision>
  <dcterms:created xsi:type="dcterms:W3CDTF">2017-02-13T16:18:36Z</dcterms:created>
  <dcterms:modified xmlns:xsi="http://www.w3.org/2001/XMLSchema-instance" xmlns:dcterms="http://purl.org/dc/terms/" xsi:type="dcterms:W3CDTF">2017-12-12T12:27:57Z</dcterms:modified>
  <cp:category/>
</cp:coreProperties>
</file>