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8439cec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8439ce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ef34e31.xlsx"/></Relationships>
</file>

<file path=ppt/charts/chart7908439ce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8439cec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2017-12-12T12:27:54Z</dcterms:modified>
  <cp:category/>
</cp:coreProperties>
</file>