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png" ContentType="image/png"/>
  <Default Extension="emf" ContentType="image/x-em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7904e06f6c2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7904e06f6c2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7902b326293.xlsx"/></Relationships>
</file>

<file path=ppt/charts/chart7904e06f6c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 xmlns:c="http://schemas.openxmlformats.org/drawingml/2006/chart" xmlns:a="http://schemas.openxmlformats.org/drawingml/2006/main" xmlns:r="http://schemas.openxmlformats.org/officeDocument/2006/relationships">
      <c:tx>
        <c:rich>
          <a:bodyPr/>
          <a:lstStyle/>
          <a:p>
            <a:pPr>
              <a:defRPr/>
            </a:pPr>
            <a:r>
              <a:rPr sz="2400" b="1">
                <a:solidFill>
                  <a:srgbClr val="0D6797">
                    <a:alpha val="100000"/>
                  </a:srgbClr>
                </a:solidFill>
                <a:latin typeface="Arial"/>
                <a:cs typeface="Arial"/>
              </a:rPr>
              <a:t>Title example</a:t>
            </a:r>
          </a:p>
        </c:rich>
      </c:tx>
      <c:layout/>
      <c:overlay val="0"/>
    </c:title>
    <c:autoTitleDeleted val="0"/>
    <c:plotArea xmlns:c="http://schemas.openxmlformats.org/drawingml/2006/chart" xmlns:a="http://schemas.openxmlformats.org/drawingml/2006/main" xmlns:r="http://schemas.openxmlformats.org/officeDocument/2006/relationships"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serie1</c:v>
                </c:pt>
              </c:strCache>
            </c:strRef>
          </c:tx>
          <c:spPr>
            <a:solidFill>
              <a:srgbClr val="4477AA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sheet1!$B$2:$B$7</c:f>
              <c:numCache>
                <c:ptCount val="6"/>
                <c:pt idx="0">
                  <c:v>6</c:v>
                </c:pt>
                <c:pt idx="1">
                  <c:v>1</c:v>
                </c:pt>
                <c:pt idx="2">
                  <c:v>3</c:v>
                </c:pt>
                <c:pt idx="3">
                  <c:v>2</c:v>
                </c:pt>
                <c:pt idx="4">
                  <c:v>5</c:v>
                </c:pt>
                <c:pt idx="5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serie2</c:v>
                </c:pt>
              </c:strCache>
            </c:strRef>
          </c:tx>
          <c:spPr>
            <a:solidFill>
              <a:srgbClr val="DDCC77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sheet1!$C$2:$C$7</c:f>
              <c:numCache>
                <c:ptCount val="6"/>
                <c:pt idx="0">
                  <c:v>12</c:v>
                </c:pt>
                <c:pt idx="1">
                  <c:v>7</c:v>
                </c:pt>
                <c:pt idx="2">
                  <c:v>9</c:v>
                </c:pt>
                <c:pt idx="3">
                  <c:v>8</c:v>
                </c:pt>
                <c:pt idx="4">
                  <c:v>11</c:v>
                </c:pt>
                <c:pt idx="5">
                  <c:v>10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serie3</c:v>
                </c:pt>
              </c:strCache>
            </c:strRef>
          </c:tx>
          <c:spPr>
            <a:solidFill>
              <a:srgbClr val="CC6677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sheet1!$D$2:$D$7</c:f>
              <c:numCache>
                <c:ptCount val="6"/>
                <c:pt idx="0">
                  <c:v>18</c:v>
                </c:pt>
                <c:pt idx="1">
                  <c:v>13</c:v>
                </c:pt>
                <c:pt idx="2">
                  <c:v>15</c:v>
                </c:pt>
                <c:pt idx="3">
                  <c:v>14</c:v>
                </c:pt>
                <c:pt idx="4">
                  <c:v>17</c:v>
                </c:pt>
                <c:pt idx="5">
                  <c:v>16</c:v>
                </c:pt>
              </c:numCache>
            </c:numRef>
          </c: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gapWidth val="50"/>
        <c:overlap val="100"/>
        <c:axId val="64451712"/>
        <c:axId val="64453248"/>
      </c:barChart>
      <c:catAx>
        <c:axId val="64451712"/>
        <c:scaling>
          <c:orientation val="minMax"/>
        </c:scaling>
        <c:delete val="0"/>
        <c:axPos val="b"/>
        <c:majorGridlines>
          <c:spPr>
            <a:ln algn="ctr" w="12700">
              <a:solidFill>
                <a:srgbClr val="AA9961">
                  <a:alpha val="10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sz="2000" i="1">
                    <a:solidFill>
                      <a:srgbClr val="0D6797">
                        <a:alpha val="100000"/>
                      </a:srgbClr>
                    </a:solidFill>
                    <a:latin typeface="Arial"/>
                    <a:cs typeface="Arial"/>
                  </a:rPr>
                  <a:t>x label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AA9961">
                <a:alpha val="100000"/>
              </a:srgbClr>
            </a:solidFill>
            <a:prstDash val="solid"/>
          </a:ln>
        </c:spPr>
        <c:numFmt formatCode="General" sourceLinked="0"/>
        <c:crossAx val="64453248"/>
        <c:crosses val="autoZero"/>
      </c:catAx>
      <c:valAx>
        <c:axId val="64453248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AA9961">
                  <a:alpha val="10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sz="2000" i="1">
                    <a:solidFill>
                      <a:srgbClr val="0D6797">
                        <a:alpha val="100000"/>
                      </a:srgbClr>
                    </a:solidFill>
                    <a:latin typeface="Arial"/>
                    <a:cs typeface="Arial"/>
                  </a:rPr>
                  <a:t>y label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AA9961">
                <a:alpha val="10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  <c:txPr xmlns:c="http://schemas.openxmlformats.org/drawingml/2006/chart" xmlns:a="http://schemas.openxmlformats.org/drawingml/2006/main">
        <a:bodyPr/>
        <a:lstStyle/>
        <a:p>
          <a:pPr>
            <a:defRPr sz="1400">
              <a:solidFill>
                <a:srgbClr val="000000">
                  <a:alpha val="100000"/>
                </a:srgbClr>
              </a:solidFill>
              <a:latin typeface="Arial"/>
              <a:cs typeface="Arial"/>
            </a:defRPr>
          </a:pPr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7904e06f6c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name="" id="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 xmlns:cp="http://schemas.openxmlformats.org/package/2006/metadata/core-properties">davidgohel</cp:lastModifiedBy>
  <cp:revision>3</cp:revision>
  <dcterms:created xsi:type="dcterms:W3CDTF">2017-02-13T16:18:36Z</dcterms:created>
  <dcterms:modified xmlns:xsi="http://www.w3.org/2001/XMLSchema-instance" xmlns:dcterms="http://purl.org/dc/terms/" xsi:type="dcterms:W3CDTF">2017-12-12T12:27:58Z</dcterms:modified>
  <cp:category/>
</cp:coreProperties>
</file>