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6c5c91af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7906c5c91af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3160afbd.xlsx"/></Relationships>
</file>

<file path=ppt/charts/chart7906c5c91af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OJ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numRef>
              <c:f>sheet1!$A$2:$A$4</c:f>
              <c:numCache>
                <c:ptCount val="3"/>
                <c:pt idx="0">
                  <c:v>0.5</c:v>
                </c:pt>
                <c:pt idx="1">
                  <c:v>1</c:v>
                </c:pt>
                <c:pt idx="2">
                  <c:v>2</c:v>
                </c:pt>
              </c:numCache>
            </c:numRef>
          </c:cat>
          <c:val>
            <c:numRef>
              <c:f>sheet1!$B$2:$B$4</c:f>
              <c:numCache>
                <c:ptCount val="3"/>
                <c:pt idx="0">
                  <c:v>13.23</c:v>
                </c:pt>
                <c:pt idx="1">
                  <c:v>22.7</c:v>
                </c:pt>
                <c:pt idx="2">
                  <c:v>26.06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VC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numRef>
              <c:f>sheet1!$A$2:$A$4</c:f>
              <c:numCache>
                <c:ptCount val="3"/>
                <c:pt idx="0">
                  <c:v>0.5</c:v>
                </c:pt>
                <c:pt idx="1">
                  <c:v>1</c:v>
                </c:pt>
                <c:pt idx="2">
                  <c:v>2</c:v>
                </c:pt>
              </c:numCache>
            </c:numRef>
          </c:cat>
          <c:val>
            <c:numRef>
              <c:f>sheet1!$C$2:$C$4</c:f>
              <c:numCache>
                <c:ptCount val="3"/>
                <c:pt idx="0">
                  <c:v>7.98</c:v>
                </c:pt>
                <c:pt idx="1">
                  <c:v>16.77</c:v>
                </c:pt>
                <c:pt idx="2">
                  <c:v>26.14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area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dose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length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6c5c91af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2017-12-12T12:27:56Z</dcterms:modified>
  <cp:category/>
</cp:coreProperties>
</file>