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7924b153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7907924b153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57f5fe47.xlsx"/></Relationships>
</file>

<file path=ppt/charts/chart7907924b1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4477AA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150"/>
        <c:overlap val="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7924b1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2017-12-12T12:27:59Z</dcterms:modified>
  <cp:category/>
</cp:coreProperties>
</file>