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4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"/>
          <p:cNvGraphicFramePr>
            <a:graphicFrameLocks noGrp="true"/>
          </p:cNvGraphicFramePr>
          <p:nvPr/>
        </p:nvGraphicFramePr>
        <p:xfrm rot="0">
          <a:off x="251460" y="251460"/>
          <a:ext cx="3657600" cy="2743200"/>
        </p:xfrm>
        <a:graphic>
          <a:graphicData uri="http://schemas.openxmlformats.org/drawingml/2006/table">
            <a:tbl>
              <a:tblPr/>
              <a:tblGrid>
                <a:gridCol w="5528777"/>
                <a:gridCol w="3112303"/>
              </a:tblGrid>
              <a:tr h="63246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cut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Price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Fair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8,818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3,383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Very 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4,959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Premium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6,274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63246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Ideal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37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2,611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251460" y="4091940"/>
          <a:ext cx="3657600" cy="2743200"/>
        </p:xfrm>
        <a:graphic>
          <a:graphicData uri="http://schemas.openxmlformats.org/drawingml/2006/table">
            <a:tbl>
              <a:tblPr/>
              <a:tblGrid>
                <a:gridCol w="2733736"/>
                <a:gridCol w="1563944"/>
              </a:tblGrid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cut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Price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Fair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8,818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3,383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Very 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4,959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Premium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6,274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Ideal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2,611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4594860" y="4091940"/>
          <a:ext cx="3657600" cy="2743200"/>
        </p:xfrm>
        <a:graphic>
          <a:graphicData uri="http://schemas.openxmlformats.org/drawingml/2006/table">
            <a:tbl>
              <a:tblPr/>
              <a:tblGrid>
                <a:gridCol w="2733736"/>
                <a:gridCol w="1563944"/>
              </a:tblGrid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cut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Price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Fair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8,818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3,383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Very Good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4,959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Premium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6,274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419100">
                <a:tc>
                  <a:txBody>
                    <a:bodyPr/>
                    <a:lstStyle/>
                    <a:p>
                      <a:pPr algn="l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Ideal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sz="24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</a:rPr>
                        <a:t>2,611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zzawadz</cp:lastModifiedBy>
  <cp:revision>3</cp:revision>
  <dcterms:created xsi:type="dcterms:W3CDTF">2017-02-13T16:18:36Z</dcterms:created>
  <dcterms:modified xsi:type="dcterms:W3CDTF">2021-01-13T19:17:00Z</dcterms:modified>
  <cp:category/>
</cp:coreProperties>
</file>

<file path=docProps/thumbnail.jpeg>
</file>